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8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CF5A-EA79-452C-A52C-1A2668C2E7DF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4C28-BD4B-4892-9A2D-6E19BD753A9A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D9D02-426E-46C9-9EE9-0DE1EF8B2838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AA6B6-10E5-4810-BC9F-DA72D8452E73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8D072-EF12-4AA2-BD71-ABC68B06D0E2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BF60-6CC3-4B74-A60D-3486985E4346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4818-984F-4759-BF72-A33BDC1963BD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E191-5F94-4FC1-B823-BD7CABF7FA06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56D55-EFBE-4F9B-8A5F-09D42CA22A9B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D1D110F-3F4E-48D9-B8AA-5D0E825AFDBA}" type="datetime1">
              <a:rPr lang="en-US" smtClean="0"/>
              <a:pPr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364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173" y="2186708"/>
            <a:ext cx="3063009" cy="40840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3454" y="3918527"/>
            <a:ext cx="300181" cy="300181"/>
          </a:xfrm>
          <a:prstGeom prst="rect">
            <a:avLst/>
          </a:prstGeom>
        </p:spPr>
      </p:pic>
      <p:sp>
        <p:nvSpPr>
          <p:cNvPr id="9" name="Rectangular Callout 8"/>
          <p:cNvSpPr/>
          <p:nvPr/>
        </p:nvSpPr>
        <p:spPr>
          <a:xfrm>
            <a:off x="4364182" y="1840346"/>
            <a:ext cx="2840182" cy="2639292"/>
          </a:xfrm>
          <a:prstGeom prst="wedgeRectCallout">
            <a:avLst>
              <a:gd name="adj1" fmla="val -83923"/>
              <a:gd name="adj2" fmla="val 3302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191000" y="5003738"/>
            <a:ext cx="3729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Video: </a:t>
            </a:r>
            <a:r>
              <a:rPr lang="en-US" dirty="0"/>
              <a:t>Achieving the Impossible</a:t>
            </a:r>
            <a:r>
              <a:rPr lang="en-US" dirty="0"/>
              <a:t> 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3708" y="2145144"/>
            <a:ext cx="1918855" cy="191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496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0" y="3466839"/>
            <a:ext cx="7804727" cy="3137161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>
          <a:xfrm>
            <a:off x="4029364" y="2486890"/>
            <a:ext cx="3140364" cy="2655455"/>
          </a:xfrm>
          <a:prstGeom prst="wedgeRoundRectCallout">
            <a:avLst>
              <a:gd name="adj1" fmla="val 66835"/>
              <a:gd name="adj2" fmla="val 4732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0436" y="2613892"/>
            <a:ext cx="2154382" cy="21543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9" y="5142345"/>
            <a:ext cx="607291" cy="60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71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819" y="1866632"/>
            <a:ext cx="3547588" cy="4610368"/>
          </a:xfrm>
          <a:prstGeom prst="rect">
            <a:avLst/>
          </a:prstGeom>
        </p:spPr>
      </p:pic>
      <p:sp>
        <p:nvSpPr>
          <p:cNvPr id="5" name="Rectangular Callout 4"/>
          <p:cNvSpPr/>
          <p:nvPr/>
        </p:nvSpPr>
        <p:spPr>
          <a:xfrm>
            <a:off x="5149273" y="1840346"/>
            <a:ext cx="2840182" cy="2639292"/>
          </a:xfrm>
          <a:prstGeom prst="wedgeRectCallout">
            <a:avLst>
              <a:gd name="adj1" fmla="val -106687"/>
              <a:gd name="adj2" fmla="val -1991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36227" y="4664425"/>
            <a:ext cx="1373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Read more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1837" y="2246745"/>
            <a:ext cx="1828800" cy="1828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2374" y="2527300"/>
            <a:ext cx="293254" cy="29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840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161</TotalTime>
  <Words>7</Words>
  <Application>Microsoft Macintosh PowerPoint</Application>
  <PresentationFormat>On-screen Show (4:3)</PresentationFormat>
  <Paragraphs>10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Waveform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wzbdc</dc:creator>
  <cp:lastModifiedBy>wzbdc</cp:lastModifiedBy>
  <cp:revision>13</cp:revision>
  <dcterms:created xsi:type="dcterms:W3CDTF">2013-05-08T15:41:08Z</dcterms:created>
  <dcterms:modified xsi:type="dcterms:W3CDTF">2013-05-08T18:22:28Z</dcterms:modified>
</cp:coreProperties>
</file>

<file path=docProps/thumbnail.jpeg>
</file>